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5ADDB-6F53-43D4-D812-5A0C071664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EEB56-5F0C-8466-FB3A-F21562C56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3CE5C-7267-31B3-BD27-7CFE6E64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1684D-BE31-EE6D-BE77-DE694A3A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A2FFB-E61D-FB49-9AA2-6971B9044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5617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0BD77-157A-F81A-85D5-2B2548D1E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169FBC-3A06-E397-B108-563395BB4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340BD-B476-395D-8932-2CCC230DB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E4F7B-0CA7-DB8B-2724-3BFDD4A9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DCFD0-B56C-A72B-A441-613463342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343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FC5B53-FDFA-C2EC-7DFA-F7873A1B90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E33890-CAF4-83DC-8762-3D2FC2483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43377-2A7D-C9DD-DCA0-3E3882C70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417028-A103-54D4-0EE8-C7F83D808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C2D6E-AEDC-8F6F-4596-40FD0D242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563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CDE42-2F63-39EA-D481-40FC1E648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7EC74-E054-B83F-3F69-132448654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F80AA-E8DA-1F04-D6A3-AF9E93435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0549C-631C-85CB-1D26-B8C63BC22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49BA5-64FC-E23D-1377-3E5BAE256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2637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AEB84-4F52-23AF-E058-C5C7503D2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219EB-BCE3-B5B1-67E2-DB3EEAEC4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8983C-F9F6-0C07-176E-FCAC88F9C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26DF8-EE69-182C-9893-AE40D6B61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CFE541-DE03-D162-6AB4-EB6E074CF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013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C06E8-FB70-3E04-44C1-F3B9C7451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5F856-1A55-3918-77CA-D14FFD4715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3EC062-E160-7470-8C96-C30F47542E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51135-460B-05E1-C48B-735D2E670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04356B-F061-F010-3091-90F7FF59F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DC0003-C988-B082-A32F-BB51A13D3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1495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775BF-656A-3056-DE10-8226710F5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57AB8-165C-BE08-CE59-3984FE67C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D893D4-3517-2242-C892-A5D7FC6FD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960BE3-633D-7D96-45C4-B87AE3F375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5221E6-1644-2883-E1F3-3DD46C431A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1AE50D-E92B-6F28-DAD5-D073EAE09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7DE405-6C42-9E41-DE8B-BE1F8FCDA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3D0B5C-CF11-C706-BD8C-95E7BAF9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131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20F10-0361-0669-9875-0BA30B835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D0626E-9BA9-225A-FFB2-0ECB4F3B8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B76C3B-76D9-C822-04DE-6309E5870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593D52-7DB3-80BB-A8EF-B876AE274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6501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F232A8-357E-D6A1-51EF-78DF64653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E421AE-65F8-AC42-BACE-EC2146DCA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7AAD78-E719-023E-A0BC-F2F44BA7A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486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1270D-9BE9-B3DC-2EF3-DBDE41944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F9B18-0803-3D5C-DE83-6C85519AC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BDC4E5-195E-74AD-D0F6-833E79C04E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EA3CAC-12E9-D814-CBD3-E3B67FA60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BE290-2740-97E8-961A-220598FBD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4DA62-EB38-11C7-7683-EE69618C1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9035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9C95C-BD10-4D6C-85DE-D9D6A2AC2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475A3F-9404-3DF2-73FE-55A49823E0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CDABD5-3670-043D-623F-006EA767A6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20266-5A83-C6A2-37F8-DA6A72F96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DC15AD-8D98-30D3-758A-4C2EE08C4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DE7D2E-F4A0-ACB6-2A48-F0234DCB5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0312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F83408-687F-2CCF-3105-122113D2F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BDA44-9A64-2D84-668E-7DFBBD937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E1CD-D9E8-5DB4-A934-AB0A45047F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80562-18D1-4B87-9B77-1F53136FF0A3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0DEF6-460A-83B1-63F3-E04BF94A54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6F893-4C6B-782D-6709-09472DBB9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C3F9-450F-49B3-B99D-73E45F52D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0444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E9B32AB-BAC2-B8F9-8130-50EA981BB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305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C18726-67C6-65D4-D278-06C60BADC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499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6AB9CD-80B6-A69A-4501-56CF18165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59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F727CE-0EEC-F712-73D9-6635B5CFF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88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F08DD2-E567-AA57-BFCF-052C44DF1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620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F1F37E-496D-3210-A0F7-6F6060432E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625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48CE9D-A2E1-6515-18FE-3D470A93D8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094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65321B-F142-8505-9F9C-4BADB45F0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24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DF2C9D-98C8-3FE6-AC37-C9AB123782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23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C4F898-59F1-0763-9932-3C3FB0C2D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161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B9DC64-E2A5-5472-DC7F-D7C15D3A0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458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4EFDD0-EE4E-3AB0-7F61-3EA7F258B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432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E046A1-EAB2-73F9-4FE9-99166B32E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463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4FECDD-2443-20CA-5485-B5FB15E77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049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709D1D-5B73-2C15-7DB8-D8DE92E8D6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034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Nethranand .</dc:creator>
  <cp:lastModifiedBy>Nethranand .</cp:lastModifiedBy>
  <cp:revision>3</cp:revision>
  <dcterms:created xsi:type="dcterms:W3CDTF">2024-07-30T03:23:32Z</dcterms:created>
  <dcterms:modified xsi:type="dcterms:W3CDTF">2024-07-30T03:30:30Z</dcterms:modified>
</cp:coreProperties>
</file>

<file path=docProps/thumbnail.jpeg>
</file>